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2D5669-DE5E-0887-8A57-A4D2531E49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9A5C882-4122-F0DE-8D0E-3B03EE961E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EACEAB-764E-7E13-2E96-E174F3C76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2679-BECD-425B-B501-F3E1993CA7D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2CC42-8B63-EEC6-C58F-4BE910B9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8B5606-7321-6E19-F39D-ED8EABBE8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4C7-222A-44C7-87C4-5122471C8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290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5B4632-FD04-B215-DC36-42BF82F46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1266B2F-EE01-3FE2-A458-142A8A5654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B6E253-28B3-478A-87D0-8AF765F1C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2679-BECD-425B-B501-F3E1993CA7D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3C030A-29DE-B33A-F4D0-493387383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CF9611-6C5D-C112-948F-2816D7F07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4C7-222A-44C7-87C4-5122471C8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53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2AD6F8D-9890-1783-B881-682EF0D0DE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86B6451-F4B8-E3AB-8D0C-0C0F4C166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0E258B-A6B1-5E93-BAB9-EFBFB7663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2679-BECD-425B-B501-F3E1993CA7D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FFFA42-5628-E5B9-1B18-EF77ACBDC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039BE7-23A6-AB28-2A97-7503E922E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4C7-222A-44C7-87C4-5122471C8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847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439B4B-1F2A-E140-5B76-72E0F4940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EAC7F6-F9A1-7961-53D9-51AE22A31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B6C9D1-D526-73A8-EF19-12F2AD38F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2679-BECD-425B-B501-F3E1993CA7D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347F25-64EC-5F79-6402-DF83D6926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56F22E-C876-B5E3-1630-2028B3286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4C7-222A-44C7-87C4-5122471C8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16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D179E2-C47B-2744-CCBA-7A7E04D77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1E0D76-B15C-DA38-1005-AEF2A25E2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25C63D-1C94-C497-06A3-FF0D5193B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2679-BECD-425B-B501-F3E1993CA7D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13B835-B290-69CD-8D9A-4F5B82311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6F45D4-6E31-54B3-15AF-96ED106C8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4C7-222A-44C7-87C4-5122471C8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1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32E79A-9BFB-F210-D967-3AE4D1113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C9A511-C3F5-2651-C7A4-CC2D38BE15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4D9CCB-23E1-AA4D-B52B-CE2CEEE4E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5F2F88-0AA4-4657-534D-9B13E8746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2679-BECD-425B-B501-F3E1993CA7D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FC126F-F52D-7D1E-A313-599CC6216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4BBD61-ACFB-03A9-9168-D6D335B5D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4C7-222A-44C7-87C4-5122471C8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84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2036CC-76D7-7F6D-F128-956F15764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EB742A-8FBD-D177-18AB-4081D7F46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5D5A10-11D7-BB18-E7B5-1891302C9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FCC99D4-C2C1-3473-231F-986095DB1B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1393CAA-0912-75CC-39DC-C7F45FE09D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F9D0178-44CB-FE16-2B5D-1F37D8CC0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2679-BECD-425B-B501-F3E1993CA7D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2D8CC12-3320-E884-48E6-54671CD8D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5E22B0C-360C-F64C-C0E8-EF25A4469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4C7-222A-44C7-87C4-5122471C8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228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679A32-E52E-1C5B-C848-C708D8D19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5179B72-372B-90B3-356C-79995C5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2679-BECD-425B-B501-F3E1993CA7D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8C02DF5-8E31-109E-D7EA-E84E47B7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F06D6AE-76B1-8974-0F5B-702D1B9FC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4C7-222A-44C7-87C4-5122471C8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559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32E1FC4-66AF-4F5E-FB7B-982F2CA3B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2679-BECD-425B-B501-F3E1993CA7D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0519422-F4E1-13B4-6EE2-CEEDB0FA1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562022-4830-F4DB-38C3-2C94EE8B5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4C7-222A-44C7-87C4-5122471C8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94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8BF6B6-FD88-16FC-3FDE-F6DEEEDDB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0D8254-4B5A-EA09-ADBB-1853277E5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4E5291-CD40-D25B-2274-57495BC21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6FFDA0-A57D-AD13-96F0-0C717394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2679-BECD-425B-B501-F3E1993CA7D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5B8A17-55D7-B6A2-3225-0C4C7B8E6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3D749B-F73E-7B58-ED84-90E4ADF87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4C7-222A-44C7-87C4-5122471C8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993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3D4740-684B-754C-2F86-E1476907C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5987A39-BEE9-2220-E6A8-AAFDDC5BA9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7F98B2-E6F6-5CFC-E6E0-FE91915F29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980166-8547-1B0C-6C05-AE954FABB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2679-BECD-425B-B501-F3E1993CA7D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51D61E-B545-4AA8-B9C9-F37DFD724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9B597C5-2254-D4A3-5402-EC556934F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4C7-222A-44C7-87C4-5122471C8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32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E96CEE5-B54A-D3E9-92D6-2A4EF4CCB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039136-4273-BEBA-6030-62DFE4AE2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15D9E2-32D5-2452-103B-D684C0B845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2679-BECD-425B-B501-F3E1993CA7D9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F357CD-E5D5-130C-AC4F-1715B2116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16165A-E1EA-1457-D7A5-EAF1D82C93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AC4C7-222A-44C7-87C4-5122471C8B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74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2834AAC-331E-D20A-7A7F-23C132AEAB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7E3723E-5B3D-3C7C-7228-9B5FBF8822A4}"/>
              </a:ext>
            </a:extLst>
          </p:cNvPr>
          <p:cNvSpPr txBox="1"/>
          <p:nvPr/>
        </p:nvSpPr>
        <p:spPr>
          <a:xfrm>
            <a:off x="3836681" y="3701989"/>
            <a:ext cx="26516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/>
              <a:t>▶</a:t>
            </a:r>
            <a:r>
              <a:rPr kumimoji="1" lang="en-US" altLang="ja-JP" sz="1200" b="1" u="sng" dirty="0"/>
              <a:t>【8/24(</a:t>
            </a:r>
            <a:r>
              <a:rPr kumimoji="1" lang="ja-JP" altLang="en-US" sz="1200" b="1" u="sng" dirty="0"/>
              <a:t>日</a:t>
            </a:r>
            <a:r>
              <a:rPr kumimoji="1" lang="en-US" altLang="ja-JP" sz="1200" b="1" u="sng" dirty="0"/>
              <a:t>)】</a:t>
            </a:r>
            <a:r>
              <a:rPr kumimoji="1" lang="ja-JP" altLang="en-US" sz="1200" b="1" u="sng" dirty="0"/>
              <a:t>院内見学会の申込み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A77A4C-29C5-966F-360F-56091801C386}"/>
              </a:ext>
            </a:extLst>
          </p:cNvPr>
          <p:cNvSpPr txBox="1"/>
          <p:nvPr/>
        </p:nvSpPr>
        <p:spPr>
          <a:xfrm>
            <a:off x="6096000" y="2501660"/>
            <a:ext cx="383515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8/24</a:t>
            </a:r>
            <a:r>
              <a:rPr kumimoji="1" lang="ja-JP" altLang="en-US" dirty="0"/>
              <a:t>の院内見学会の申込みの項目の追加をいただき、次頁へ移動するようにお願いします</a:t>
            </a:r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C06E279F-F412-6827-1DCD-C4161705BBE6}"/>
              </a:ext>
            </a:extLst>
          </p:cNvPr>
          <p:cNvCxnSpPr/>
          <p:nvPr/>
        </p:nvCxnSpPr>
        <p:spPr>
          <a:xfrm flipH="1">
            <a:off x="5069150" y="2823099"/>
            <a:ext cx="1026850" cy="807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2640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2EA8A6B-1818-CCFB-DC8F-10BE3F4F13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0"/>
            <a:ext cx="12192000" cy="6604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A8AEC14-F6A9-CD11-E8AF-B090B12FC1E1}"/>
              </a:ext>
            </a:extLst>
          </p:cNvPr>
          <p:cNvSpPr txBox="1"/>
          <p:nvPr/>
        </p:nvSpPr>
        <p:spPr>
          <a:xfrm>
            <a:off x="5921406" y="3426754"/>
            <a:ext cx="529109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こちらの頁に掲載しているリーフレットですが、</a:t>
            </a:r>
            <a:r>
              <a:rPr kumimoji="1" lang="en-US" altLang="ja-JP" dirty="0"/>
              <a:t>QR</a:t>
            </a:r>
            <a:r>
              <a:rPr kumimoji="1" lang="ja-JP" altLang="en-US" dirty="0"/>
              <a:t>コードありのリーフレットへと差し替えをお願いたします</a:t>
            </a: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70B7B4E7-BFFB-5648-DA63-97EE8A8195BB}"/>
              </a:ext>
            </a:extLst>
          </p:cNvPr>
          <p:cNvCxnSpPr>
            <a:stCxn id="3" idx="2"/>
          </p:cNvCxnSpPr>
          <p:nvPr/>
        </p:nvCxnSpPr>
        <p:spPr>
          <a:xfrm flipH="1">
            <a:off x="8247355" y="4350084"/>
            <a:ext cx="319597" cy="417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001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56</Words>
  <Application>Microsoft Office PowerPoint</Application>
  <PresentationFormat>ワイド画面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3</cp:revision>
  <dcterms:created xsi:type="dcterms:W3CDTF">2025-08-04T07:26:30Z</dcterms:created>
  <dcterms:modified xsi:type="dcterms:W3CDTF">2025-08-05T07:23:16Z</dcterms:modified>
</cp:coreProperties>
</file>